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  <p:sldMasterId id="2147483699" r:id="rId6"/>
  </p:sldMasterIdLst>
  <p:notesMasterIdLst>
    <p:notesMasterId r:id="rId16"/>
  </p:notesMasterIdLst>
  <p:sldIdLst>
    <p:sldId id="290" r:id="rId7"/>
    <p:sldId id="258" r:id="rId8"/>
    <p:sldId id="293" r:id="rId9"/>
    <p:sldId id="294" r:id="rId10"/>
    <p:sldId id="291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40E060-979D-4FD2-A523-1A3CE2D036F8}">
          <p14:sldIdLst>
            <p14:sldId id="290"/>
            <p14:sldId id="258"/>
            <p14:sldId id="293"/>
            <p14:sldId id="294"/>
            <p14:sldId id="291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0DB"/>
    <a:srgbClr val="003052"/>
    <a:srgbClr val="007B6C"/>
    <a:srgbClr val="004B7F"/>
    <a:srgbClr val="ADB26E"/>
    <a:srgbClr val="EDD785"/>
    <a:srgbClr val="A2AF5A"/>
    <a:srgbClr val="9E8359"/>
    <a:srgbClr val="316300"/>
    <a:srgbClr val="312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932F7-1BB1-4B8A-B1F7-7CEC7526D3F6}" v="20" dt="2024-06-25T11:48:35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25/06/2024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with image and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4786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2700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773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Blank slide with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13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>
            <a:cxnSpLocks/>
          </p:cNvCxnSpPr>
          <p:nvPr userDrawn="1"/>
        </p:nvCxnSpPr>
        <p:spPr>
          <a:xfrm>
            <a:off x="0" y="778669"/>
            <a:ext cx="12192000" cy="2381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54D4E2-81CD-A380-23F0-1149A5E17FB9}"/>
              </a:ext>
            </a:extLst>
          </p:cNvPr>
          <p:cNvGrpSpPr/>
          <p:nvPr userDrawn="1"/>
        </p:nvGrpSpPr>
        <p:grpSpPr>
          <a:xfrm>
            <a:off x="9235440" y="6194633"/>
            <a:ext cx="2738278" cy="439457"/>
            <a:chOff x="9235440" y="6194633"/>
            <a:chExt cx="2738278" cy="439457"/>
          </a:xfrm>
        </p:grpSpPr>
        <p:pic>
          <p:nvPicPr>
            <p:cNvPr id="4" name="Picture 3" descr="A blue gear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D10CC2-3E55-6911-CFDF-3D8EDF95E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1571" y="6194633"/>
              <a:ext cx="1192147" cy="439457"/>
            </a:xfrm>
            <a:prstGeom prst="rect">
              <a:avLst/>
            </a:prstGeom>
          </p:spPr>
        </p:pic>
        <p:pic>
          <p:nvPicPr>
            <p:cNvPr id="5" name="Picture 4" descr="A picture containing graphics, graphic design, screenshot, font&#10;&#10;Description automatically generated">
              <a:extLst>
                <a:ext uri="{FF2B5EF4-FFF2-40B4-BE49-F238E27FC236}">
                  <a16:creationId xmlns:a16="http://schemas.microsoft.com/office/drawing/2014/main" id="{009FE197-2BCD-714A-2CFC-5372C6534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440" y="6194633"/>
              <a:ext cx="1385978" cy="439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5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2F76E760-5CA9-FD62-D54C-576E97E7A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11C1E6C-8C63-4893-284E-4478D5A7C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49" y="6074448"/>
            <a:ext cx="1624587" cy="515113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9B8AAF6-B443-664B-D7C8-1FA798FFA1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13" y="6055290"/>
            <a:ext cx="1449709" cy="5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F811EF3C-1212-AAEE-2E6E-3CC262E65A8A}"/>
              </a:ext>
            </a:extLst>
          </p:cNvPr>
          <p:cNvCxnSpPr>
            <a:cxnSpLocks/>
          </p:cNvCxnSpPr>
          <p:nvPr userDrawn="1"/>
        </p:nvCxnSpPr>
        <p:spPr>
          <a:xfrm>
            <a:off x="0" y="778669"/>
            <a:ext cx="12192000" cy="2381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0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53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92ED1A-A7C2-5287-4696-5B32B51B1035}"/>
              </a:ext>
            </a:extLst>
          </p:cNvPr>
          <p:cNvGrpSpPr/>
          <p:nvPr userDrawn="1"/>
        </p:nvGrpSpPr>
        <p:grpSpPr>
          <a:xfrm>
            <a:off x="9049862" y="6148574"/>
            <a:ext cx="2738278" cy="440221"/>
            <a:chOff x="9049862" y="6148574"/>
            <a:chExt cx="2738278" cy="440221"/>
          </a:xfrm>
        </p:grpSpPr>
        <p:pic>
          <p:nvPicPr>
            <p:cNvPr id="2" name="Picture 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D487C4EB-1224-4DE6-21C7-D289E8364D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62" y="6148574"/>
              <a:ext cx="1388389" cy="440221"/>
            </a:xfrm>
            <a:prstGeom prst="rect">
              <a:avLst/>
            </a:prstGeom>
          </p:spPr>
        </p:pic>
        <p:pic>
          <p:nvPicPr>
            <p:cNvPr id="3" name="Picture 2" descr="A white text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DB80D2EF-860D-B904-12F3-80923EFCAC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3630" y="6148574"/>
              <a:ext cx="1194510" cy="440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0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0943EA7F-A95C-3344-4E69-E05AC5D6F41A}"/>
              </a:ext>
            </a:extLst>
          </p:cNvPr>
          <p:cNvCxnSpPr>
            <a:cxnSpLocks/>
          </p:cNvCxnSpPr>
          <p:nvPr userDrawn="1"/>
        </p:nvCxnSpPr>
        <p:spPr>
          <a:xfrm>
            <a:off x="0" y="778669"/>
            <a:ext cx="12192000" cy="2381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1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0943EA7F-A95C-3344-4E69-E05AC5D6F41A}"/>
              </a:ext>
            </a:extLst>
          </p:cNvPr>
          <p:cNvCxnSpPr>
            <a:cxnSpLocks/>
          </p:cNvCxnSpPr>
          <p:nvPr userDrawn="1"/>
        </p:nvCxnSpPr>
        <p:spPr>
          <a:xfrm>
            <a:off x="0" y="778669"/>
            <a:ext cx="12192000" cy="2381"/>
          </a:xfrm>
          <a:prstGeom prst="line">
            <a:avLst/>
          </a:prstGeom>
          <a:ln w="114300">
            <a:solidFill>
              <a:srgbClr val="007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3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EA82A6-8DD7-F2D6-B5B3-535436E3B866}"/>
              </a:ext>
            </a:extLst>
          </p:cNvPr>
          <p:cNvGrpSpPr/>
          <p:nvPr userDrawn="1"/>
        </p:nvGrpSpPr>
        <p:grpSpPr>
          <a:xfrm>
            <a:off x="9235440" y="6194633"/>
            <a:ext cx="2738278" cy="439457"/>
            <a:chOff x="9235440" y="6194633"/>
            <a:chExt cx="2738278" cy="439457"/>
          </a:xfrm>
        </p:grpSpPr>
        <p:pic>
          <p:nvPicPr>
            <p:cNvPr id="4" name="Picture 3" descr="A blue gear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D524D367-0A58-F145-A331-2D56770042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1571" y="6194633"/>
              <a:ext cx="1192147" cy="439457"/>
            </a:xfrm>
            <a:prstGeom prst="rect">
              <a:avLst/>
            </a:prstGeom>
          </p:spPr>
        </p:pic>
        <p:pic>
          <p:nvPicPr>
            <p:cNvPr id="6" name="Picture 5" descr="A picture containing graphics, graphic design, screenshot, font&#10;&#10;Description automatically generated">
              <a:extLst>
                <a:ext uri="{FF2B5EF4-FFF2-40B4-BE49-F238E27FC236}">
                  <a16:creationId xmlns:a16="http://schemas.microsoft.com/office/drawing/2014/main" id="{57EBD6A4-4B81-754C-A14A-D852562B1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440" y="6194633"/>
              <a:ext cx="1385978" cy="439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7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2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B677A-70EF-6E70-DF0F-47003C2F430F}"/>
              </a:ext>
            </a:extLst>
          </p:cNvPr>
          <p:cNvSpPr txBox="1"/>
          <p:nvPr/>
        </p:nvSpPr>
        <p:spPr>
          <a:xfrm>
            <a:off x="0" y="1236127"/>
            <a:ext cx="12191999" cy="830997"/>
          </a:xfrm>
          <a:prstGeom prst="rect">
            <a:avLst/>
          </a:prstGeom>
          <a:solidFill>
            <a:srgbClr val="B8D0DB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FF1E6-B0F3-151C-5BB4-06A1A962804A}"/>
              </a:ext>
            </a:extLst>
          </p:cNvPr>
          <p:cNvSpPr txBox="1"/>
          <p:nvPr/>
        </p:nvSpPr>
        <p:spPr>
          <a:xfrm>
            <a:off x="0" y="5341701"/>
            <a:ext cx="12192000" cy="400110"/>
          </a:xfrm>
          <a:prstGeom prst="rect">
            <a:avLst/>
          </a:prstGeom>
          <a:solidFill>
            <a:srgbClr val="B8D0DB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Meeting title/Meeting date</a:t>
            </a:r>
            <a:endParaRPr lang="en-US" sz="2000" b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now, winter, tree&#10;&#10;Description automatically generated">
            <a:extLst>
              <a:ext uri="{FF2B5EF4-FFF2-40B4-BE49-F238E27FC236}">
                <a16:creationId xmlns:a16="http://schemas.microsoft.com/office/drawing/2014/main" id="{CCEF013B-D321-9050-9285-4EE9B30C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9754"/>
          <a:stretch/>
        </p:blipFill>
        <p:spPr>
          <a:xfrm rot="16200000">
            <a:off x="-1079394" y="1916009"/>
            <a:ext cx="6022134" cy="38633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116025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rgbClr val="003052"/>
                </a:solidFill>
                <a:latin typeface="Calibri" panose="020F0502020204030204"/>
              </a:rPr>
              <a:t>Title</a:t>
            </a:r>
            <a:endParaRPr lang="en-DK" sz="3200" dirty="0">
              <a:solidFill>
                <a:srgbClr val="003052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4202631" y="1094620"/>
            <a:ext cx="750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Bullet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9CAF5-09E8-DC7B-ABA5-35BC616D4A42}"/>
              </a:ext>
            </a:extLst>
          </p:cNvPr>
          <p:cNvSpPr txBox="1"/>
          <p:nvPr/>
        </p:nvSpPr>
        <p:spPr>
          <a:xfrm>
            <a:off x="0" y="6642556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Cyrille </a:t>
            </a:r>
            <a:r>
              <a:rPr lang="en-US" sz="800" dirty="0" err="1">
                <a:solidFill>
                  <a:schemeClr val="bg1"/>
                </a:solidFill>
              </a:rPr>
              <a:t>Pillet</a:t>
            </a:r>
            <a:r>
              <a:rPr lang="en-US" sz="800" dirty="0">
                <a:solidFill>
                  <a:schemeClr val="bg1"/>
                </a:solidFill>
              </a:rPr>
              <a:t>, Well with Nature 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A9613DA0-5BB9-EA12-63A8-F3178DE3B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5" r="646"/>
          <a:stretch/>
        </p:blipFill>
        <p:spPr>
          <a:xfrm>
            <a:off x="0" y="832104"/>
            <a:ext cx="12192000" cy="5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 with text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AC1FF5-0F6A-6BF5-FE08-62C4630678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"/>
          <a:stretch/>
        </p:blipFill>
        <p:spPr>
          <a:xfrm>
            <a:off x="68580" y="749808"/>
            <a:ext cx="11544300" cy="59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7F494-79F6-07C0-8B8A-9DDF8263C5F6}"/>
              </a:ext>
            </a:extLst>
          </p:cNvPr>
          <p:cNvSpPr txBox="1"/>
          <p:nvPr/>
        </p:nvSpPr>
        <p:spPr>
          <a:xfrm>
            <a:off x="103747" y="88288"/>
            <a:ext cx="116025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003052"/>
                </a:solidFill>
                <a:latin typeface="Calibri" panose="020F0502020204030204"/>
              </a:rPr>
              <a:t>Title</a:t>
            </a:r>
            <a:endParaRPr lang="en-DK" sz="3200">
              <a:solidFill>
                <a:srgbClr val="003052"/>
              </a:solidFill>
              <a:latin typeface="Calibri" panose="020F0502020204030204"/>
            </a:endParaRPr>
          </a:p>
        </p:txBody>
      </p:sp>
      <p:pic>
        <p:nvPicPr>
          <p:cNvPr id="11" name="Picture 10" descr="A magnifying glass with text and words&#10;&#10;Description automatically generated">
            <a:extLst>
              <a:ext uri="{FF2B5EF4-FFF2-40B4-BE49-F238E27FC236}">
                <a16:creationId xmlns:a16="http://schemas.microsoft.com/office/drawing/2014/main" id="{6CFD2C90-6EB8-428E-2810-2796B6A5B9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6660" b="91"/>
          <a:stretch/>
        </p:blipFill>
        <p:spPr>
          <a:xfrm>
            <a:off x="0" y="841248"/>
            <a:ext cx="1124712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magnifying glass&#10;&#10;Description automatically generated">
            <a:extLst>
              <a:ext uri="{FF2B5EF4-FFF2-40B4-BE49-F238E27FC236}">
                <a16:creationId xmlns:a16="http://schemas.microsoft.com/office/drawing/2014/main" id="{45606886-B1EC-4537-AC04-ADC7EFBE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259"/>
          <a:stretch/>
        </p:blipFill>
        <p:spPr>
          <a:xfrm>
            <a:off x="0" y="850392"/>
            <a:ext cx="11214351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magnifying glass&#10;&#10;Description automatically generated">
            <a:extLst>
              <a:ext uri="{FF2B5EF4-FFF2-40B4-BE49-F238E27FC236}">
                <a16:creationId xmlns:a16="http://schemas.microsoft.com/office/drawing/2014/main" id="{45606886-B1EC-4537-AC04-ADC7EFBE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259" r="46271"/>
          <a:stretch/>
        </p:blipFill>
        <p:spPr>
          <a:xfrm>
            <a:off x="1" y="850392"/>
            <a:ext cx="5961888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606C0DB-4470-CC78-1542-084145498D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7" y="852396"/>
            <a:ext cx="10671865" cy="60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601C82C-9996-19DD-C7B5-FAD083FEC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7" y="738425"/>
            <a:ext cx="10712306" cy="60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5314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FP-Eionet meeting presentation" id="{8F958C58-06FE-46FD-8910-EF404F0510FE}" vid="{46A97170-B6DA-4E30-849D-861327B544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FP-Eionet meeting presentation" id="{8F958C58-06FE-46FD-8910-EF404F0510FE}" vid="{F6D3F840-0CCC-460F-A47D-D7D97E9E07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F3A3E2BB1DA4AB1BFDBF3956E9014" ma:contentTypeVersion="18" ma:contentTypeDescription="Create a new document." ma:contentTypeScope="" ma:versionID="ad280778117f423e30b8750d1669ed84">
  <xsd:schema xmlns:xsd="http://www.w3.org/2001/XMLSchema" xmlns:xs="http://www.w3.org/2001/XMLSchema" xmlns:p="http://schemas.microsoft.com/office/2006/metadata/properties" xmlns:ns2="0f6cf646-3f47-4639-ab1a-910193be0788" xmlns:ns3="ce9c421d-e5c4-4d07-9374-0aa16904a551" targetNamespace="http://schemas.microsoft.com/office/2006/metadata/properties" ma:root="true" ma:fieldsID="b5dcf12f6a9e80a4d2dbb57fe42885a2" ns2:_="" ns3:_="">
    <xsd:import namespace="0f6cf646-3f47-4639-ab1a-910193be0788"/>
    <xsd:import namespace="ce9c421d-e5c4-4d07-9374-0aa16904a5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cf646-3f47-4639-ab1a-910193be07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d843f02-7b13-4fe8-8847-fcb649af8a5e}" ma:internalName="TaxCatchAll" ma:showField="CatchAllData" ma:web="0f6cf646-3f47-4639-ab1a-910193be0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c421d-e5c4-4d07-9374-0aa16904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6cf646-3f47-4639-ab1a-910193be0788">
      <UserInfo>
        <DisplayName>Said El Khadraoui</DisplayName>
        <AccountId>362</AccountId>
        <AccountType/>
      </UserInfo>
      <UserInfo>
        <DisplayName>James Daniell</DisplayName>
        <AccountId>100</AccountId>
        <AccountType/>
      </UserInfo>
    </SharedWithUsers>
    <TaxCatchAll xmlns="0f6cf646-3f47-4639-ab1a-910193be0788" xsi:nil="true"/>
    <lcf76f155ced4ddcb4097134ff3c332f xmlns="ce9c421d-e5c4-4d07-9374-0aa16904a551">
      <Terms xmlns="http://schemas.microsoft.com/office/infopath/2007/PartnerControls"/>
    </lcf76f155ced4ddcb4097134ff3c332f>
    <_dlc_DocId xmlns="0f6cf646-3f47-4639-ab1a-910193be0788">EIONET-1333827832-53970</_dlc_DocId>
    <_dlc_DocIdUrl xmlns="0f6cf646-3f47-4639-ab1a-910193be0788">
      <Url>https://eea1.sharepoint.com/teams/-EXT-Eionet/_layouts/15/DocIdRedir.aspx?ID=EIONET-1333827832-53970</Url>
      <Description>EIONET-1333827832-53970</Description>
    </_dlc_DocIdUrl>
  </documentManagement>
</p:properties>
</file>

<file path=customXml/itemProps1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93D08-7C6F-419D-8D41-E9CB66AE0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FEF04A-6E58-4653-A4D0-4DF8EF674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6cf646-3f47-4639-ab1a-910193be0788"/>
    <ds:schemaRef ds:uri="ce9c421d-e5c4-4d07-9374-0aa16904a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2DFA262-F23B-44F9-96F2-87400096F3BF}">
  <ds:schemaRefs>
    <ds:schemaRef ds:uri="0f6cf646-3f47-4639-ab1a-910193be0788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e9c421d-e5c4-4d07-9374-0aa16904a55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NFP-Eionet meeting presentation</Template>
  <TotalTime>6</TotalTime>
  <Words>32</Words>
  <Application>Microsoft Office PowerPoint</Application>
  <PresentationFormat>Widescreen</PresentationFormat>
  <Paragraphs>12</Paragraphs>
  <Slides>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EEA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Russo</dc:creator>
  <cp:lastModifiedBy>Ahmet Goktas</cp:lastModifiedBy>
  <cp:revision>11</cp:revision>
  <dcterms:created xsi:type="dcterms:W3CDTF">2024-01-24T08:39:19Z</dcterms:created>
  <dcterms:modified xsi:type="dcterms:W3CDTF">2024-06-25T14:43:01Z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0x010100B04F3A3E2BB1DA4AB1BFDBF3956E9014</vt:lpwstr>
  </property>
  <property fmtid="{D5CDD505-2E9C-101B-9397-08002B2CF9AE}" pid="3" name="MediaServiceImageTags">
    <vt:lpwstr/>
  </property>
  <property fmtid="{D5CDD505-2E9C-101B-9397-08002B2CF9AE}" pid="4" name="_dlc_DocIdItemGuid">
    <vt:lpwstr>b22b4cf3-108f-46c3-b67b-daeb9c1e4f31</vt:lpwstr>
  </property>
</Properties>
</file>